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88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39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5796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937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131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634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49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090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50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103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2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15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68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177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063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77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153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4A48FA2-155F-4DDB-9578-662EF92D5F51}" type="datetimeFigureOut">
              <a:rPr lang="nl-NL" smtClean="0"/>
              <a:t>28-11-2019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4C9E7-0B83-4A9D-BAC0-3BAE838D1F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022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Plantenteelt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Klas 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71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Klas 1: </a:t>
            </a:r>
            <a:r>
              <a:rPr lang="nl-NL" b="1" dirty="0" smtClean="0"/>
              <a:t>Oriëntatie Groen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Plantenteelt</a:t>
            </a:r>
          </a:p>
          <a:p>
            <a:endParaRPr lang="nl-NL" sz="3200" dirty="0"/>
          </a:p>
          <a:p>
            <a:r>
              <a:rPr lang="nl-NL" sz="3200" dirty="0" smtClean="0"/>
              <a:t>????????</a:t>
            </a:r>
            <a:endParaRPr lang="nl-NL" sz="32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l-NL" sz="3200" dirty="0" smtClean="0"/>
              <a:t>Groenvoorziening</a:t>
            </a:r>
          </a:p>
          <a:p>
            <a:endParaRPr lang="nl-NL" sz="3200" dirty="0"/>
          </a:p>
          <a:p>
            <a:r>
              <a:rPr lang="nl-NL" sz="3200" dirty="0" smtClean="0"/>
              <a:t>?????????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03603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Plantenteelt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206" y="1791381"/>
            <a:ext cx="3347375" cy="41957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468" y="1292320"/>
            <a:ext cx="3360711" cy="223285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151" y="3701143"/>
            <a:ext cx="3505028" cy="263234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75" y="3886018"/>
            <a:ext cx="3654317" cy="21011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104" y="1560678"/>
            <a:ext cx="3678888" cy="169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20" y="391883"/>
            <a:ext cx="7335313" cy="36140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78" y="2807937"/>
            <a:ext cx="6499671" cy="386957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7802880" y="531223"/>
            <a:ext cx="246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Tuinbouw </a:t>
            </a:r>
          </a:p>
          <a:p>
            <a:r>
              <a:rPr lang="nl-NL" dirty="0" smtClean="0"/>
              <a:t>(gesloten teelt)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2394857" y="5860869"/>
            <a:ext cx="276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Akkerbouw</a:t>
            </a:r>
          </a:p>
          <a:p>
            <a:r>
              <a:rPr lang="nl-NL" dirty="0" smtClean="0"/>
              <a:t>(open teelt)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111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77" y="3178926"/>
            <a:ext cx="5889246" cy="318238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744" y="482742"/>
            <a:ext cx="4956478" cy="340186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036320" y="1088571"/>
            <a:ext cx="384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Innovatie &amp;</a:t>
            </a:r>
          </a:p>
          <a:p>
            <a:r>
              <a:rPr lang="nl-NL" sz="3200" dirty="0"/>
              <a:t> </a:t>
            </a:r>
            <a:r>
              <a:rPr lang="nl-NL" sz="3200" dirty="0" smtClean="0"/>
              <a:t>         Technologie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05151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926" y="351680"/>
            <a:ext cx="3635670" cy="233389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96686" y="923109"/>
            <a:ext cx="2708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/>
              <a:t>AgBot</a:t>
            </a: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297" y="783770"/>
            <a:ext cx="4695572" cy="222516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174377" y="291174"/>
            <a:ext cx="2629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Drone</a:t>
            </a:r>
            <a:endParaRPr lang="nl-NL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01" y="3986377"/>
            <a:ext cx="4442771" cy="250994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70857" y="3370217"/>
            <a:ext cx="353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Robotisering</a:t>
            </a:r>
            <a:endParaRPr lang="nl-NL" sz="24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590" y="3943403"/>
            <a:ext cx="3756986" cy="255292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548845" y="3370216"/>
            <a:ext cx="451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Plantenveredeling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0840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45" y="1663337"/>
            <a:ext cx="5451316" cy="339931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09897" y="844731"/>
            <a:ext cx="450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Logistiek</a:t>
            </a:r>
            <a:endParaRPr lang="nl-NL" sz="2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14" y="2801495"/>
            <a:ext cx="4667795" cy="358253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792686" y="1915886"/>
            <a:ext cx="333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Transport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1975387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CB3AEB3EE0FA48B04EECBF8832841D" ma:contentTypeVersion="10" ma:contentTypeDescription="Create a new document." ma:contentTypeScope="" ma:versionID="5d66912670ca67b2dfbd6f4e3e640489">
  <xsd:schema xmlns:xsd="http://www.w3.org/2001/XMLSchema" xmlns:xs="http://www.w3.org/2001/XMLSchema" xmlns:p="http://schemas.microsoft.com/office/2006/metadata/properties" xmlns:ns3="bf9c0505-a1f6-4bef-9fef-2158d512bf79" xmlns:ns4="8ab30030-6625-4d8d-b230-0e4cc816e121" targetNamespace="http://schemas.microsoft.com/office/2006/metadata/properties" ma:root="true" ma:fieldsID="d7c12b811e035c2a6496f25f925e8451" ns3:_="" ns4:_="">
    <xsd:import namespace="bf9c0505-a1f6-4bef-9fef-2158d512bf79"/>
    <xsd:import namespace="8ab30030-6625-4d8d-b230-0e4cc816e12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c0505-a1f6-4bef-9fef-2158d512bf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b30030-6625-4d8d-b230-0e4cc816e1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2266A5-051A-4093-A241-1227F27138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9c0505-a1f6-4bef-9fef-2158d512bf79"/>
    <ds:schemaRef ds:uri="8ab30030-6625-4d8d-b230-0e4cc816e1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9D757F-C136-440A-9285-ACC0C09F15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68B9D3-F0F2-4574-96EB-8F8E12FC7F1F}">
  <ds:schemaRefs>
    <ds:schemaRef ds:uri="http://purl.org/dc/terms/"/>
    <ds:schemaRef ds:uri="http://purl.org/dc/dcmitype/"/>
    <ds:schemaRef ds:uri="bf9c0505-a1f6-4bef-9fef-2158d512bf79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ab30030-6625-4d8d-b230-0e4cc816e12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</TotalTime>
  <Words>33</Words>
  <Application>Microsoft Office PowerPoint</Application>
  <PresentationFormat>Breedbeeld</PresentationFormat>
  <Paragraphs>22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Plantenteelt</vt:lpstr>
      <vt:lpstr>Klas 1: Oriëntatie Groen</vt:lpstr>
      <vt:lpstr>Plantenteelt</vt:lpstr>
      <vt:lpstr>PowerPoint-presentatie</vt:lpstr>
      <vt:lpstr>PowerPoint-presentatie</vt:lpstr>
      <vt:lpstr>PowerPoint-presentatie</vt:lpstr>
      <vt:lpstr>PowerPoint-presentatie</vt:lpstr>
    </vt:vector>
  </TitlesOfParts>
  <Company>Clusius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Plantenteelt</dc:title>
  <dc:creator>Yrina Res-Drost</dc:creator>
  <cp:lastModifiedBy>Yrina Res-Drost</cp:lastModifiedBy>
  <cp:revision>4</cp:revision>
  <dcterms:created xsi:type="dcterms:W3CDTF">2019-11-28T11:26:52Z</dcterms:created>
  <dcterms:modified xsi:type="dcterms:W3CDTF">2019-11-28T12:01:34Z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0x010100B1CB3AEB3EE0FA48B04EECBF8832841D</vt:lpwstr>
  </property>
</Properties>
</file>